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media/image1.png" ContentType="image/png"/>
  <Override PartName="/ppt/media/image2.png" ContentType="image/png"/>
  <Override PartName="/ppt/media/image3.png" ContentType="image/pn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720" cy="6858720"/>
          </a:xfrm>
          <a:prstGeom prst="straightConnector1">
            <a:avLst/>
          </a:prstGeom>
          <a:ln w="76200">
            <a:solidFill>
              <a:srgbClr val="00b050"/>
            </a:solidFill>
            <a:round/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812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3680" y="0"/>
            <a:ext cx="1209600" cy="324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</a:t>
            </a:r>
            <a:r>
              <a:rPr b="0" lang="fr-FR" sz="1600" spc="-1" strike="noStrike">
                <a:solidFill>
                  <a:schemeClr val="lt1"/>
                </a:solidFill>
                <a:latin typeface="Calibri"/>
                <a:ea typeface="DejaVu Sans"/>
              </a:rPr>
              <a:t>105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9080" cy="324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8760" cy="35928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Connecteur droit 7"/>
          <p:cNvCxnSpPr/>
          <p:nvPr/>
        </p:nvCxnSpPr>
        <p:spPr>
          <a:xfrm flipV="1">
            <a:off x="0" y="0"/>
            <a:ext cx="720" cy="6858720"/>
          </a:xfrm>
          <a:prstGeom prst="straightConnector1">
            <a:avLst/>
          </a:prstGeom>
          <a:ln w="76200">
            <a:solidFill>
              <a:srgbClr val="00b050"/>
            </a:solidFill>
            <a:round/>
          </a:ln>
        </p:spPr>
      </p:cxnSp>
      <p:sp>
        <p:nvSpPr>
          <p:cNvPr id="44" name="ZoneTexte 8"/>
          <p:cNvSpPr/>
          <p:nvPr/>
        </p:nvSpPr>
        <p:spPr>
          <a:xfrm>
            <a:off x="39240" y="346320"/>
            <a:ext cx="84812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7933680" y="0"/>
            <a:ext cx="1209600" cy="324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</a:t>
            </a:r>
            <a:r>
              <a:rPr b="0" lang="fr-FR" sz="1600" spc="-1" strike="noStrike">
                <a:solidFill>
                  <a:schemeClr val="lt1"/>
                </a:solidFill>
                <a:latin typeface="Calibri"/>
                <a:ea typeface="DejaVu Sans"/>
              </a:rPr>
              <a:t>105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46" name="Rectangle 10"/>
          <p:cNvSpPr/>
          <p:nvPr/>
        </p:nvSpPr>
        <p:spPr>
          <a:xfrm>
            <a:off x="39240" y="0"/>
            <a:ext cx="7849080" cy="324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7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8760" cy="359280"/>
          </a:xfrm>
          <a:prstGeom prst="rect">
            <a:avLst/>
          </a:prstGeom>
          <a:ln w="0">
            <a:noFill/>
          </a:ln>
        </p:spPr>
      </p:pic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8" name="Espace réservé du texte 2"/>
          <p:cNvSpPr/>
          <p:nvPr/>
        </p:nvSpPr>
        <p:spPr>
          <a:xfrm>
            <a:off x="195480" y="1322640"/>
            <a:ext cx="8319240" cy="4853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rmAutofit/>
          </a:bodyPr>
          <a:p>
            <a:pPr algn="ctr">
              <a:lnSpc>
                <a:spcPct val="90000"/>
              </a:lnSpc>
              <a:spcBef>
                <a:spcPts val="1001"/>
              </a:spcBef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1/8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89" name="Rectangle 5"/>
          <p:cNvSpPr/>
          <p:nvPr/>
        </p:nvSpPr>
        <p:spPr>
          <a:xfrm>
            <a:off x="0" y="330120"/>
            <a:ext cx="9143280" cy="652716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0" name="ZoneTexte 6"/>
          <p:cNvSpPr/>
          <p:nvPr/>
        </p:nvSpPr>
        <p:spPr>
          <a:xfrm>
            <a:off x="1620000" y="1800000"/>
            <a:ext cx="5759640" cy="2954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endParaRPr b="0" lang="fr-FR" sz="2800" spc="-1" strike="noStrike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CE2 : Je sais calculer.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3200" spc="-1" strike="noStrike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CM1 : Je sais additionner et soustraire des nombres décimaux.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91" name="Image 7" descr=""/>
          <p:cNvPicPr/>
          <p:nvPr/>
        </p:nvPicPr>
        <p:blipFill>
          <a:blip r:embed="rId1"/>
          <a:stretch/>
        </p:blipFill>
        <p:spPr>
          <a:xfrm>
            <a:off x="3654360" y="571320"/>
            <a:ext cx="1834560" cy="12654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1/6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93" name=""/>
          <p:cNvSpPr/>
          <p:nvPr/>
        </p:nvSpPr>
        <p:spPr>
          <a:xfrm>
            <a:off x="3384000" y="324000"/>
            <a:ext cx="1078560" cy="5385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94" name=""/>
          <p:cNvSpPr/>
          <p:nvPr/>
        </p:nvSpPr>
        <p:spPr>
          <a:xfrm>
            <a:off x="7871760" y="33264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95" name=""/>
          <p:cNvSpPr/>
          <p:nvPr/>
        </p:nvSpPr>
        <p:spPr>
          <a:xfrm flipV="1">
            <a:off x="45021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96" name="ZoneTexte 54"/>
          <p:cNvSpPr/>
          <p:nvPr/>
        </p:nvSpPr>
        <p:spPr>
          <a:xfrm>
            <a:off x="4671000" y="1809000"/>
            <a:ext cx="456624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Estimation :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97" name="ZoneTexte 53"/>
          <p:cNvSpPr/>
          <p:nvPr/>
        </p:nvSpPr>
        <p:spPr>
          <a:xfrm>
            <a:off x="4680000" y="900000"/>
            <a:ext cx="469548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125,43 + 31,25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98" name="ZoneTexte 8"/>
          <p:cNvSpPr/>
          <p:nvPr/>
        </p:nvSpPr>
        <p:spPr>
          <a:xfrm>
            <a:off x="4793400" y="2540160"/>
            <a:ext cx="312660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125 + 31 = …</a:t>
            </a:r>
            <a:endParaRPr b="0" lang="fr-FR" sz="4000" spc="-1" strike="noStrike">
              <a:latin typeface="Arial"/>
            </a:endParaRPr>
          </a:p>
        </p:txBody>
      </p:sp>
      <p:pic>
        <p:nvPicPr>
          <p:cNvPr id="99" name="" descr=""/>
          <p:cNvPicPr/>
          <p:nvPr/>
        </p:nvPicPr>
        <p:blipFill>
          <a:blip r:embed="rId1"/>
          <a:stretch/>
        </p:blipFill>
        <p:spPr>
          <a:xfrm>
            <a:off x="360000" y="900000"/>
            <a:ext cx="3926160" cy="55368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1/6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01" name=""/>
          <p:cNvSpPr/>
          <p:nvPr/>
        </p:nvSpPr>
        <p:spPr>
          <a:xfrm flipV="1">
            <a:off x="450252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02" name="ZoneTexte 3"/>
          <p:cNvSpPr/>
          <p:nvPr/>
        </p:nvSpPr>
        <p:spPr>
          <a:xfrm>
            <a:off x="4671000" y="909000"/>
            <a:ext cx="378900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125,43 + 31,25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03" name="ZoneTexte 4"/>
          <p:cNvSpPr/>
          <p:nvPr/>
        </p:nvSpPr>
        <p:spPr>
          <a:xfrm>
            <a:off x="4671000" y="1809000"/>
            <a:ext cx="456624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125 + 31 = …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04" name="ZoneTexte 5"/>
          <p:cNvSpPr/>
          <p:nvPr/>
        </p:nvSpPr>
        <p:spPr>
          <a:xfrm>
            <a:off x="7020000" y="1809000"/>
            <a:ext cx="105228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156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05" name="Rectangle 42"/>
          <p:cNvSpPr/>
          <p:nvPr/>
        </p:nvSpPr>
        <p:spPr>
          <a:xfrm>
            <a:off x="4735440" y="4322520"/>
            <a:ext cx="540000" cy="129096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 </a:t>
            </a: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+</a:t>
            </a:r>
            <a:endParaRPr b="0" lang="fr-FR" sz="1950" spc="-1" strike="noStrike">
              <a:latin typeface="Arial"/>
            </a:endParaRPr>
          </a:p>
        </p:txBody>
      </p:sp>
      <p:sp>
        <p:nvSpPr>
          <p:cNvPr id="106" name="Rectangle 43"/>
          <p:cNvSpPr/>
          <p:nvPr/>
        </p:nvSpPr>
        <p:spPr>
          <a:xfrm>
            <a:off x="5994360" y="3602520"/>
            <a:ext cx="720000" cy="72000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4400" spc="-1" strike="noStrike">
                <a:solidFill>
                  <a:srgbClr val="c00000"/>
                </a:solidFill>
                <a:latin typeface="Aptos"/>
                <a:ea typeface="DejaVu Sans"/>
              </a:rPr>
              <a:t>D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107" name="Rectangle 44"/>
          <p:cNvSpPr/>
          <p:nvPr/>
        </p:nvSpPr>
        <p:spPr>
          <a:xfrm>
            <a:off x="6715440" y="3602520"/>
            <a:ext cx="720000" cy="72000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4400" spc="-1" strike="noStrike">
                <a:solidFill>
                  <a:srgbClr val="0070c0"/>
                </a:solidFill>
                <a:latin typeface="Aptos"/>
                <a:ea typeface="DejaVu Sans"/>
              </a:rPr>
              <a:t>U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108" name="Rectangle 45"/>
          <p:cNvSpPr/>
          <p:nvPr/>
        </p:nvSpPr>
        <p:spPr>
          <a:xfrm>
            <a:off x="5995080" y="4322520"/>
            <a:ext cx="720000" cy="129204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2</a:t>
            </a: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3</a:t>
            </a:r>
            <a:endParaRPr b="0" lang="fr-FR" sz="1950" spc="-1" strike="noStrike">
              <a:latin typeface="Arial"/>
            </a:endParaRPr>
          </a:p>
        </p:txBody>
      </p:sp>
      <p:sp>
        <p:nvSpPr>
          <p:cNvPr id="109" name="Rectangle 50"/>
          <p:cNvSpPr/>
          <p:nvPr/>
        </p:nvSpPr>
        <p:spPr>
          <a:xfrm>
            <a:off x="6715080" y="4322520"/>
            <a:ext cx="719640" cy="129204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5 </a:t>
            </a: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1</a:t>
            </a:r>
            <a:endParaRPr b="0" lang="fr-FR" sz="1950" spc="-1" strike="noStrike">
              <a:latin typeface="Arial"/>
            </a:endParaRPr>
          </a:p>
        </p:txBody>
      </p:sp>
      <p:sp>
        <p:nvSpPr>
          <p:cNvPr id="110" name="Rectangle 51"/>
          <p:cNvSpPr/>
          <p:nvPr/>
        </p:nvSpPr>
        <p:spPr>
          <a:xfrm>
            <a:off x="7435440" y="3602520"/>
            <a:ext cx="720000" cy="72000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29160" tIns="45000" bIns="45000" anchor="t">
            <a:noAutofit/>
          </a:bodyPr>
          <a:p>
            <a:pPr algn="ctr">
              <a:lnSpc>
                <a:spcPct val="100000"/>
              </a:lnSpc>
            </a:pPr>
            <a:r>
              <a:rPr b="1" lang="fr-FR" sz="1050" spc="-1" strike="noStrike">
                <a:solidFill>
                  <a:srgbClr val="747474"/>
                </a:solidFill>
                <a:latin typeface="Aptos"/>
                <a:ea typeface="DejaVu Sans"/>
              </a:rPr>
              <a:t>dixièmes</a:t>
            </a:r>
            <a:endParaRPr b="0" lang="fr-FR" sz="1050" spc="-1" strike="noStrike">
              <a:latin typeface="Arial"/>
            </a:endParaRPr>
          </a:p>
        </p:txBody>
      </p:sp>
      <p:sp>
        <p:nvSpPr>
          <p:cNvPr id="111" name="Rectangle 52"/>
          <p:cNvSpPr/>
          <p:nvPr/>
        </p:nvSpPr>
        <p:spPr>
          <a:xfrm>
            <a:off x="8149320" y="3606480"/>
            <a:ext cx="792000" cy="72000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29160" tIns="45000" bIns="45000" anchor="t">
            <a:noAutofit/>
          </a:bodyPr>
          <a:p>
            <a:pPr algn="ctr">
              <a:lnSpc>
                <a:spcPct val="100000"/>
              </a:lnSpc>
            </a:pPr>
            <a:r>
              <a:rPr b="1" lang="fr-FR" sz="1050" spc="-1" strike="noStrike">
                <a:solidFill>
                  <a:srgbClr val="747474"/>
                </a:solidFill>
                <a:latin typeface="Aptos"/>
                <a:ea typeface="DejaVu Sans"/>
              </a:rPr>
              <a:t>centièmes</a:t>
            </a:r>
            <a:endParaRPr b="0" lang="fr-FR" sz="1050" spc="-1" strike="noStrike">
              <a:latin typeface="Arial"/>
            </a:endParaRPr>
          </a:p>
        </p:txBody>
      </p:sp>
      <p:sp>
        <p:nvSpPr>
          <p:cNvPr id="112" name="Rectangle 53"/>
          <p:cNvSpPr/>
          <p:nvPr/>
        </p:nvSpPr>
        <p:spPr>
          <a:xfrm>
            <a:off x="7436160" y="4322520"/>
            <a:ext cx="720000" cy="129204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4</a:t>
            </a: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2 </a:t>
            </a:r>
            <a:endParaRPr b="0" lang="fr-FR" sz="1950" spc="-1" strike="noStrike">
              <a:latin typeface="Arial"/>
            </a:endParaRPr>
          </a:p>
        </p:txBody>
      </p:sp>
      <p:sp>
        <p:nvSpPr>
          <p:cNvPr id="113" name="ZoneTexte 7"/>
          <p:cNvSpPr/>
          <p:nvPr/>
        </p:nvSpPr>
        <p:spPr>
          <a:xfrm>
            <a:off x="7255440" y="4174200"/>
            <a:ext cx="69624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Aptos"/>
                <a:ea typeface="DejaVu Sans"/>
              </a:rPr>
              <a:t>,</a:t>
            </a:r>
            <a:endParaRPr b="0" lang="fr-FR" sz="48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14" name="ZoneTexte 19"/>
              <p:cNvSpPr txBox="1"/>
              <p:nvPr/>
            </p:nvSpPr>
            <p:spPr>
              <a:xfrm>
                <a:off x="7520760" y="3921840"/>
                <a:ext cx="551520" cy="37008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0,1</m:t>
                    </m:r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115" name="ZoneTexte 21"/>
              <p:cNvSpPr txBox="1"/>
              <p:nvPr/>
            </p:nvSpPr>
            <p:spPr>
              <a:xfrm>
                <a:off x="8156880" y="3906720"/>
                <a:ext cx="706680" cy="3697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0,01</m:t>
                    </m:r>
                  </m:oMath>
                </a14:m>
              </a:p>
            </p:txBody>
          </p:sp>
        </mc:Choice>
        <mc:Fallback/>
      </mc:AlternateContent>
      <p:sp>
        <p:nvSpPr>
          <p:cNvPr id="116" name="ZoneTexte 24"/>
          <p:cNvSpPr/>
          <p:nvPr/>
        </p:nvSpPr>
        <p:spPr>
          <a:xfrm>
            <a:off x="7254720" y="4753440"/>
            <a:ext cx="696240" cy="82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Aptos"/>
                <a:ea typeface="DejaVu Sans"/>
              </a:rPr>
              <a:t>,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117" name="Rectangle 54"/>
          <p:cNvSpPr/>
          <p:nvPr/>
        </p:nvSpPr>
        <p:spPr>
          <a:xfrm>
            <a:off x="8148600" y="4326480"/>
            <a:ext cx="791640" cy="129204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3</a:t>
            </a: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5</a:t>
            </a:r>
            <a:endParaRPr b="0" lang="fr-FR" sz="1950" spc="-1" strike="noStrike">
              <a:latin typeface="Arial"/>
            </a:endParaRPr>
          </a:p>
        </p:txBody>
      </p:sp>
      <p:sp>
        <p:nvSpPr>
          <p:cNvPr id="118" name="Rectangle 55"/>
          <p:cNvSpPr/>
          <p:nvPr/>
        </p:nvSpPr>
        <p:spPr>
          <a:xfrm>
            <a:off x="5275440" y="3602520"/>
            <a:ext cx="720000" cy="72000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4400" spc="-1" strike="noStrike">
                <a:solidFill>
                  <a:srgbClr val="06674c"/>
                </a:solidFill>
                <a:latin typeface="Aptos"/>
                <a:ea typeface="DejaVu Sans"/>
              </a:rPr>
              <a:t>C</a:t>
            </a:r>
            <a:endParaRPr b="0" lang="fr-FR" sz="4400" spc="-1" strike="noStrike">
              <a:solidFill>
                <a:srgbClr val="06674c"/>
              </a:solidFill>
              <a:latin typeface="Arial"/>
            </a:endParaRPr>
          </a:p>
        </p:txBody>
      </p:sp>
      <p:sp>
        <p:nvSpPr>
          <p:cNvPr id="119" name="Rectangle 124"/>
          <p:cNvSpPr/>
          <p:nvPr/>
        </p:nvSpPr>
        <p:spPr>
          <a:xfrm>
            <a:off x="5276520" y="4322520"/>
            <a:ext cx="719640" cy="129204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1</a:t>
            </a: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 </a:t>
            </a:r>
            <a:endParaRPr b="0" lang="fr-FR" sz="1950" spc="-1" strike="noStrike">
              <a:latin typeface="Arial"/>
            </a:endParaRPr>
          </a:p>
        </p:txBody>
      </p:sp>
      <p:sp>
        <p:nvSpPr>
          <p:cNvPr id="120" name=""/>
          <p:cNvSpPr/>
          <p:nvPr/>
        </p:nvSpPr>
        <p:spPr>
          <a:xfrm>
            <a:off x="4677840" y="5618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21" name=""/>
          <p:cNvSpPr/>
          <p:nvPr/>
        </p:nvSpPr>
        <p:spPr>
          <a:xfrm>
            <a:off x="4482000" y="5645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22" name="ZoneTexte 26"/>
          <p:cNvSpPr/>
          <p:nvPr/>
        </p:nvSpPr>
        <p:spPr>
          <a:xfrm>
            <a:off x="7560000" y="5760000"/>
            <a:ext cx="42768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6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23" name="ZoneTexte 27"/>
          <p:cNvSpPr/>
          <p:nvPr/>
        </p:nvSpPr>
        <p:spPr>
          <a:xfrm>
            <a:off x="7200000" y="5760000"/>
            <a:ext cx="42768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 </a:t>
            </a: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24" name="ZoneTexte 29"/>
          <p:cNvSpPr/>
          <p:nvPr/>
        </p:nvSpPr>
        <p:spPr>
          <a:xfrm>
            <a:off x="6840000" y="5760000"/>
            <a:ext cx="42768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6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25" name="ZoneTexte 33"/>
          <p:cNvSpPr/>
          <p:nvPr/>
        </p:nvSpPr>
        <p:spPr>
          <a:xfrm>
            <a:off x="8280000" y="5760000"/>
            <a:ext cx="42768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8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26" name="ZoneTexte 34"/>
          <p:cNvSpPr/>
          <p:nvPr/>
        </p:nvSpPr>
        <p:spPr>
          <a:xfrm>
            <a:off x="6120000" y="5760000"/>
            <a:ext cx="42768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5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27" name="ZoneTexte 36"/>
          <p:cNvSpPr/>
          <p:nvPr/>
        </p:nvSpPr>
        <p:spPr>
          <a:xfrm>
            <a:off x="5400000" y="5760000"/>
            <a:ext cx="42768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1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28" name="ZoneTexte 38"/>
          <p:cNvSpPr/>
          <p:nvPr/>
        </p:nvSpPr>
        <p:spPr>
          <a:xfrm>
            <a:off x="7800120" y="900000"/>
            <a:ext cx="1343880" cy="5778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ff0000"/>
                </a:solidFill>
                <a:latin typeface="Calibri"/>
                <a:ea typeface="DejaVu Sans"/>
              </a:rPr>
              <a:t>156,68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129" name="" descr=""/>
          <p:cNvPicPr/>
          <p:nvPr/>
        </p:nvPicPr>
        <p:blipFill>
          <a:blip r:embed="rId1"/>
          <a:stretch/>
        </p:blipFill>
        <p:spPr>
          <a:xfrm>
            <a:off x="360000" y="900000"/>
            <a:ext cx="3926160" cy="5536800"/>
          </a:xfrm>
          <a:prstGeom prst="rect">
            <a:avLst/>
          </a:prstGeom>
          <a:ln w="0">
            <a:noFill/>
          </a:ln>
        </p:spPr>
      </p:pic>
      <p:sp>
        <p:nvSpPr>
          <p:cNvPr id="130" name=""/>
          <p:cNvSpPr/>
          <p:nvPr/>
        </p:nvSpPr>
        <p:spPr>
          <a:xfrm>
            <a:off x="3384000" y="324000"/>
            <a:ext cx="1078560" cy="5385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31" name=""/>
          <p:cNvSpPr/>
          <p:nvPr/>
        </p:nvSpPr>
        <p:spPr>
          <a:xfrm>
            <a:off x="7871760" y="33264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7" dur="indefinite" restart="never" nodeType="tmRoot">
          <p:childTnLst>
            <p:seq>
              <p:cTn id="8" dur="indefinite" nodeType="mainSeq">
                <p:childTnLst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1/6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33" name=""/>
          <p:cNvSpPr/>
          <p:nvPr/>
        </p:nvSpPr>
        <p:spPr>
          <a:xfrm>
            <a:off x="3384000" y="324000"/>
            <a:ext cx="1078560" cy="5385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34" name=""/>
          <p:cNvSpPr/>
          <p:nvPr/>
        </p:nvSpPr>
        <p:spPr>
          <a:xfrm>
            <a:off x="7871760" y="33264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35" name=""/>
          <p:cNvSpPr/>
          <p:nvPr/>
        </p:nvSpPr>
        <p:spPr>
          <a:xfrm flipV="1">
            <a:off x="45021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36" name="ZoneTexte 9"/>
          <p:cNvSpPr/>
          <p:nvPr/>
        </p:nvSpPr>
        <p:spPr>
          <a:xfrm>
            <a:off x="4671000" y="1809000"/>
            <a:ext cx="456624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Estimation :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37" name="ZoneTexte 10"/>
          <p:cNvSpPr/>
          <p:nvPr/>
        </p:nvSpPr>
        <p:spPr>
          <a:xfrm>
            <a:off x="4680000" y="900000"/>
            <a:ext cx="469548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174,75 – 53,42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38" name="ZoneTexte 11"/>
          <p:cNvSpPr/>
          <p:nvPr/>
        </p:nvSpPr>
        <p:spPr>
          <a:xfrm>
            <a:off x="4793400" y="2540160"/>
            <a:ext cx="312660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175 – 53 = …</a:t>
            </a:r>
            <a:endParaRPr b="0" lang="fr-FR" sz="4000" spc="-1" strike="noStrike">
              <a:latin typeface="Arial"/>
            </a:endParaRPr>
          </a:p>
        </p:txBody>
      </p:sp>
      <p:pic>
        <p:nvPicPr>
          <p:cNvPr id="139" name="" descr=""/>
          <p:cNvPicPr/>
          <p:nvPr/>
        </p:nvPicPr>
        <p:blipFill>
          <a:blip r:embed="rId1"/>
          <a:stretch/>
        </p:blipFill>
        <p:spPr>
          <a:xfrm>
            <a:off x="360000" y="900000"/>
            <a:ext cx="3926160" cy="55368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77" dur="indefinite" restart="never" nodeType="tmRoot">
          <p:childTnLst>
            <p:seq>
              <p:cTn id="78" dur="indefinite" nodeType="mainSeq">
                <p:childTnLst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1/6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41" name=""/>
          <p:cNvSpPr/>
          <p:nvPr/>
        </p:nvSpPr>
        <p:spPr>
          <a:xfrm flipV="1">
            <a:off x="450252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42" name="ZoneTexte 1"/>
          <p:cNvSpPr/>
          <p:nvPr/>
        </p:nvSpPr>
        <p:spPr>
          <a:xfrm>
            <a:off x="4671000" y="909000"/>
            <a:ext cx="378900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174,75 – 53,42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43" name="ZoneTexte 2"/>
          <p:cNvSpPr/>
          <p:nvPr/>
        </p:nvSpPr>
        <p:spPr>
          <a:xfrm>
            <a:off x="4671000" y="1809000"/>
            <a:ext cx="456624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175 – 53 = …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44" name="ZoneTexte 12"/>
          <p:cNvSpPr/>
          <p:nvPr/>
        </p:nvSpPr>
        <p:spPr>
          <a:xfrm>
            <a:off x="7020000" y="1809000"/>
            <a:ext cx="105228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122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45" name="Rectangle 1"/>
          <p:cNvSpPr/>
          <p:nvPr/>
        </p:nvSpPr>
        <p:spPr>
          <a:xfrm>
            <a:off x="4735440" y="4322520"/>
            <a:ext cx="540000" cy="129096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 </a:t>
            </a: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-</a:t>
            </a:r>
            <a:endParaRPr b="0" lang="fr-FR" sz="1950" spc="-1" strike="noStrike">
              <a:latin typeface="Arial"/>
            </a:endParaRPr>
          </a:p>
        </p:txBody>
      </p:sp>
      <p:sp>
        <p:nvSpPr>
          <p:cNvPr id="146" name="Rectangle 2"/>
          <p:cNvSpPr/>
          <p:nvPr/>
        </p:nvSpPr>
        <p:spPr>
          <a:xfrm>
            <a:off x="5994360" y="3602520"/>
            <a:ext cx="720000" cy="72000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4400" spc="-1" strike="noStrike">
                <a:solidFill>
                  <a:srgbClr val="c00000"/>
                </a:solidFill>
                <a:latin typeface="Aptos"/>
                <a:ea typeface="DejaVu Sans"/>
              </a:rPr>
              <a:t>D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147" name="Rectangle 3"/>
          <p:cNvSpPr/>
          <p:nvPr/>
        </p:nvSpPr>
        <p:spPr>
          <a:xfrm>
            <a:off x="6715440" y="3602520"/>
            <a:ext cx="720000" cy="72000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4400" spc="-1" strike="noStrike">
                <a:solidFill>
                  <a:srgbClr val="0070c0"/>
                </a:solidFill>
                <a:latin typeface="Aptos"/>
                <a:ea typeface="DejaVu Sans"/>
              </a:rPr>
              <a:t>U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148" name="Rectangle 4"/>
          <p:cNvSpPr/>
          <p:nvPr/>
        </p:nvSpPr>
        <p:spPr>
          <a:xfrm>
            <a:off x="5995080" y="4322520"/>
            <a:ext cx="720000" cy="129204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7</a:t>
            </a: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5</a:t>
            </a:r>
            <a:endParaRPr b="0" lang="fr-FR" sz="1950" spc="-1" strike="noStrike">
              <a:latin typeface="Arial"/>
            </a:endParaRPr>
          </a:p>
        </p:txBody>
      </p:sp>
      <p:sp>
        <p:nvSpPr>
          <p:cNvPr id="149" name="Rectangle 6"/>
          <p:cNvSpPr/>
          <p:nvPr/>
        </p:nvSpPr>
        <p:spPr>
          <a:xfrm>
            <a:off x="6715080" y="4322520"/>
            <a:ext cx="719640" cy="129204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4 </a:t>
            </a: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3</a:t>
            </a:r>
            <a:endParaRPr b="0" lang="fr-FR" sz="1950" spc="-1" strike="noStrike">
              <a:latin typeface="Arial"/>
            </a:endParaRPr>
          </a:p>
        </p:txBody>
      </p:sp>
      <p:sp>
        <p:nvSpPr>
          <p:cNvPr id="150" name="Rectangle 7"/>
          <p:cNvSpPr/>
          <p:nvPr/>
        </p:nvSpPr>
        <p:spPr>
          <a:xfrm>
            <a:off x="7435440" y="3602520"/>
            <a:ext cx="720000" cy="72000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29160" tIns="45000" bIns="45000" anchor="t">
            <a:noAutofit/>
          </a:bodyPr>
          <a:p>
            <a:pPr algn="ctr">
              <a:lnSpc>
                <a:spcPct val="100000"/>
              </a:lnSpc>
            </a:pPr>
            <a:r>
              <a:rPr b="1" lang="fr-FR" sz="1050" spc="-1" strike="noStrike">
                <a:solidFill>
                  <a:srgbClr val="747474"/>
                </a:solidFill>
                <a:latin typeface="Aptos"/>
                <a:ea typeface="DejaVu Sans"/>
              </a:rPr>
              <a:t>dixièmes</a:t>
            </a:r>
            <a:endParaRPr b="0" lang="fr-FR" sz="1050" spc="-1" strike="noStrike">
              <a:latin typeface="Arial"/>
            </a:endParaRPr>
          </a:p>
        </p:txBody>
      </p:sp>
      <p:sp>
        <p:nvSpPr>
          <p:cNvPr id="151" name="Rectangle 8"/>
          <p:cNvSpPr/>
          <p:nvPr/>
        </p:nvSpPr>
        <p:spPr>
          <a:xfrm>
            <a:off x="8149320" y="3606480"/>
            <a:ext cx="792000" cy="72000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29160" tIns="45000" bIns="45000" anchor="t">
            <a:noAutofit/>
          </a:bodyPr>
          <a:p>
            <a:pPr algn="ctr">
              <a:lnSpc>
                <a:spcPct val="100000"/>
              </a:lnSpc>
            </a:pPr>
            <a:r>
              <a:rPr b="1" lang="fr-FR" sz="1050" spc="-1" strike="noStrike">
                <a:solidFill>
                  <a:srgbClr val="747474"/>
                </a:solidFill>
                <a:latin typeface="Aptos"/>
                <a:ea typeface="DejaVu Sans"/>
              </a:rPr>
              <a:t>centièmes</a:t>
            </a:r>
            <a:endParaRPr b="0" lang="fr-FR" sz="1050" spc="-1" strike="noStrike">
              <a:latin typeface="Arial"/>
            </a:endParaRPr>
          </a:p>
        </p:txBody>
      </p:sp>
      <p:sp>
        <p:nvSpPr>
          <p:cNvPr id="152" name="Rectangle 9"/>
          <p:cNvSpPr/>
          <p:nvPr/>
        </p:nvSpPr>
        <p:spPr>
          <a:xfrm>
            <a:off x="7436160" y="4322520"/>
            <a:ext cx="720000" cy="129204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7</a:t>
            </a: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4 </a:t>
            </a:r>
            <a:endParaRPr b="0" lang="fr-FR" sz="1950" spc="-1" strike="noStrike">
              <a:latin typeface="Arial"/>
            </a:endParaRPr>
          </a:p>
        </p:txBody>
      </p:sp>
      <p:sp>
        <p:nvSpPr>
          <p:cNvPr id="153" name="ZoneTexte 13"/>
          <p:cNvSpPr/>
          <p:nvPr/>
        </p:nvSpPr>
        <p:spPr>
          <a:xfrm>
            <a:off x="7255440" y="4174200"/>
            <a:ext cx="69624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Aptos"/>
                <a:ea typeface="DejaVu Sans"/>
              </a:rPr>
              <a:t>,</a:t>
            </a:r>
            <a:endParaRPr b="0" lang="fr-FR" sz="48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54" name="ZoneTexte 14"/>
              <p:cNvSpPr txBox="1"/>
              <p:nvPr/>
            </p:nvSpPr>
            <p:spPr>
              <a:xfrm>
                <a:off x="7520760" y="3921840"/>
                <a:ext cx="551520" cy="37008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0,1</m:t>
                    </m:r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155" name="ZoneTexte 15"/>
              <p:cNvSpPr txBox="1"/>
              <p:nvPr/>
            </p:nvSpPr>
            <p:spPr>
              <a:xfrm>
                <a:off x="8156880" y="3906720"/>
                <a:ext cx="706680" cy="3697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0,01</m:t>
                    </m:r>
                  </m:oMath>
                </a14:m>
              </a:p>
            </p:txBody>
          </p:sp>
        </mc:Choice>
        <mc:Fallback/>
      </mc:AlternateContent>
      <p:sp>
        <p:nvSpPr>
          <p:cNvPr id="156" name="ZoneTexte 16"/>
          <p:cNvSpPr/>
          <p:nvPr/>
        </p:nvSpPr>
        <p:spPr>
          <a:xfrm>
            <a:off x="7254720" y="4753440"/>
            <a:ext cx="696240" cy="82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Aptos"/>
                <a:ea typeface="DejaVu Sans"/>
              </a:rPr>
              <a:t>,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157" name="Rectangle 10"/>
          <p:cNvSpPr/>
          <p:nvPr/>
        </p:nvSpPr>
        <p:spPr>
          <a:xfrm>
            <a:off x="8148600" y="4326480"/>
            <a:ext cx="791640" cy="129204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5</a:t>
            </a: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2</a:t>
            </a:r>
            <a:endParaRPr b="0" lang="fr-FR" sz="1950" spc="-1" strike="noStrike">
              <a:latin typeface="Arial"/>
            </a:endParaRPr>
          </a:p>
        </p:txBody>
      </p:sp>
      <p:sp>
        <p:nvSpPr>
          <p:cNvPr id="158" name="Rectangle 11"/>
          <p:cNvSpPr/>
          <p:nvPr/>
        </p:nvSpPr>
        <p:spPr>
          <a:xfrm>
            <a:off x="5275440" y="3602520"/>
            <a:ext cx="720000" cy="72000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4400" spc="-1" strike="noStrike">
                <a:solidFill>
                  <a:srgbClr val="06674c"/>
                </a:solidFill>
                <a:latin typeface="Aptos"/>
                <a:ea typeface="DejaVu Sans"/>
              </a:rPr>
              <a:t>C</a:t>
            </a:r>
            <a:endParaRPr b="0" lang="fr-FR" sz="4400" spc="-1" strike="noStrike">
              <a:solidFill>
                <a:srgbClr val="06674c"/>
              </a:solidFill>
              <a:latin typeface="Arial"/>
            </a:endParaRPr>
          </a:p>
        </p:txBody>
      </p:sp>
      <p:sp>
        <p:nvSpPr>
          <p:cNvPr id="159" name="Rectangle 12"/>
          <p:cNvSpPr/>
          <p:nvPr/>
        </p:nvSpPr>
        <p:spPr>
          <a:xfrm>
            <a:off x="5276520" y="4322520"/>
            <a:ext cx="719640" cy="129204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1</a:t>
            </a: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 </a:t>
            </a:r>
            <a:endParaRPr b="0" lang="fr-FR" sz="1950" spc="-1" strike="noStrike">
              <a:latin typeface="Arial"/>
            </a:endParaRPr>
          </a:p>
        </p:txBody>
      </p:sp>
      <p:sp>
        <p:nvSpPr>
          <p:cNvPr id="160" name=""/>
          <p:cNvSpPr/>
          <p:nvPr/>
        </p:nvSpPr>
        <p:spPr>
          <a:xfrm>
            <a:off x="4677840" y="5618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61" name=""/>
          <p:cNvSpPr/>
          <p:nvPr/>
        </p:nvSpPr>
        <p:spPr>
          <a:xfrm>
            <a:off x="4482000" y="5645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62" name="ZoneTexte 17"/>
          <p:cNvSpPr/>
          <p:nvPr/>
        </p:nvSpPr>
        <p:spPr>
          <a:xfrm>
            <a:off x="7560000" y="5760000"/>
            <a:ext cx="42768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3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63" name="ZoneTexte 18"/>
          <p:cNvSpPr/>
          <p:nvPr/>
        </p:nvSpPr>
        <p:spPr>
          <a:xfrm>
            <a:off x="7200000" y="5760000"/>
            <a:ext cx="42768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 </a:t>
            </a: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64" name="ZoneTexte 20"/>
          <p:cNvSpPr/>
          <p:nvPr/>
        </p:nvSpPr>
        <p:spPr>
          <a:xfrm>
            <a:off x="6840000" y="5760000"/>
            <a:ext cx="42768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1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65" name="ZoneTexte 22"/>
          <p:cNvSpPr/>
          <p:nvPr/>
        </p:nvSpPr>
        <p:spPr>
          <a:xfrm>
            <a:off x="8280000" y="5760000"/>
            <a:ext cx="42768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3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66" name="ZoneTexte 23"/>
          <p:cNvSpPr/>
          <p:nvPr/>
        </p:nvSpPr>
        <p:spPr>
          <a:xfrm>
            <a:off x="6120000" y="5760000"/>
            <a:ext cx="42768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2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67" name="ZoneTexte 25"/>
          <p:cNvSpPr/>
          <p:nvPr/>
        </p:nvSpPr>
        <p:spPr>
          <a:xfrm>
            <a:off x="5400000" y="5760000"/>
            <a:ext cx="42768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1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68" name="ZoneTexte 28"/>
          <p:cNvSpPr/>
          <p:nvPr/>
        </p:nvSpPr>
        <p:spPr>
          <a:xfrm>
            <a:off x="7800120" y="900000"/>
            <a:ext cx="1343880" cy="5778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ff0000"/>
                </a:solidFill>
                <a:latin typeface="Calibri"/>
                <a:ea typeface="DejaVu Sans"/>
              </a:rPr>
              <a:t>121,33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169" name="" descr=""/>
          <p:cNvPicPr/>
          <p:nvPr/>
        </p:nvPicPr>
        <p:blipFill>
          <a:blip r:embed="rId1"/>
          <a:stretch/>
        </p:blipFill>
        <p:spPr>
          <a:xfrm>
            <a:off x="360000" y="900000"/>
            <a:ext cx="3926160" cy="5536800"/>
          </a:xfrm>
          <a:prstGeom prst="rect">
            <a:avLst/>
          </a:prstGeom>
          <a:ln w="0">
            <a:noFill/>
          </a:ln>
        </p:spPr>
      </p:pic>
      <p:sp>
        <p:nvSpPr>
          <p:cNvPr id="170" name=""/>
          <p:cNvSpPr/>
          <p:nvPr/>
        </p:nvSpPr>
        <p:spPr>
          <a:xfrm>
            <a:off x="3384000" y="324000"/>
            <a:ext cx="1078560" cy="5385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71" name=""/>
          <p:cNvSpPr/>
          <p:nvPr/>
        </p:nvSpPr>
        <p:spPr>
          <a:xfrm>
            <a:off x="7871760" y="33264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83" dur="indefinite" restart="never" nodeType="tmRoot">
          <p:childTnLst>
            <p:seq>
              <p:cTn id="84" dur="indefinite" nodeType="mainSeq">
                <p:childTnLst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1/6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73" name=""/>
          <p:cNvSpPr/>
          <p:nvPr/>
        </p:nvSpPr>
        <p:spPr>
          <a:xfrm>
            <a:off x="3384000" y="324000"/>
            <a:ext cx="1078560" cy="5385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74" name=""/>
          <p:cNvSpPr/>
          <p:nvPr/>
        </p:nvSpPr>
        <p:spPr>
          <a:xfrm>
            <a:off x="7871760" y="33264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75" name=""/>
          <p:cNvSpPr/>
          <p:nvPr/>
        </p:nvSpPr>
        <p:spPr>
          <a:xfrm flipV="1">
            <a:off x="45021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76" name="ZoneTexte 30"/>
          <p:cNvSpPr/>
          <p:nvPr/>
        </p:nvSpPr>
        <p:spPr>
          <a:xfrm>
            <a:off x="4671000" y="1809000"/>
            <a:ext cx="456624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Estimation :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77" name="ZoneTexte 31"/>
          <p:cNvSpPr/>
          <p:nvPr/>
        </p:nvSpPr>
        <p:spPr>
          <a:xfrm>
            <a:off x="4680000" y="900000"/>
            <a:ext cx="469548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15,83 + 12,57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78" name="ZoneTexte 32"/>
          <p:cNvSpPr/>
          <p:nvPr/>
        </p:nvSpPr>
        <p:spPr>
          <a:xfrm>
            <a:off x="4793400" y="2540160"/>
            <a:ext cx="312660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16 + 13 = …</a:t>
            </a:r>
            <a:endParaRPr b="0" lang="fr-FR" sz="4000" spc="-1" strike="noStrike">
              <a:latin typeface="Arial"/>
            </a:endParaRPr>
          </a:p>
        </p:txBody>
      </p:sp>
      <p:pic>
        <p:nvPicPr>
          <p:cNvPr id="179" name="" descr=""/>
          <p:cNvPicPr/>
          <p:nvPr/>
        </p:nvPicPr>
        <p:blipFill>
          <a:blip r:embed="rId1"/>
          <a:stretch/>
        </p:blipFill>
        <p:spPr>
          <a:xfrm>
            <a:off x="360000" y="900000"/>
            <a:ext cx="3926160" cy="55368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53" dur="indefinite" restart="never" nodeType="tmRoot">
          <p:childTnLst>
            <p:seq>
              <p:cTn id="154" dur="indefinite" nodeType="mainSeq">
                <p:childTnLst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1/6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81" name=""/>
          <p:cNvSpPr/>
          <p:nvPr/>
        </p:nvSpPr>
        <p:spPr>
          <a:xfrm flipV="1">
            <a:off x="450252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82" name="ZoneTexte 35"/>
          <p:cNvSpPr/>
          <p:nvPr/>
        </p:nvSpPr>
        <p:spPr>
          <a:xfrm>
            <a:off x="4671000" y="909000"/>
            <a:ext cx="378900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15,83 + 12,57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83" name="ZoneTexte 37"/>
          <p:cNvSpPr/>
          <p:nvPr/>
        </p:nvSpPr>
        <p:spPr>
          <a:xfrm>
            <a:off x="4671000" y="1809000"/>
            <a:ext cx="456624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16 + 13 = …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84" name="ZoneTexte 39"/>
          <p:cNvSpPr/>
          <p:nvPr/>
        </p:nvSpPr>
        <p:spPr>
          <a:xfrm>
            <a:off x="6687720" y="1809000"/>
            <a:ext cx="105228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29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85" name="Rectangle 13"/>
          <p:cNvSpPr/>
          <p:nvPr/>
        </p:nvSpPr>
        <p:spPr>
          <a:xfrm>
            <a:off x="4735440" y="4322520"/>
            <a:ext cx="540000" cy="129096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 </a:t>
            </a: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+</a:t>
            </a:r>
            <a:endParaRPr b="0" lang="fr-FR" sz="1950" spc="-1" strike="noStrike">
              <a:latin typeface="Arial"/>
            </a:endParaRPr>
          </a:p>
        </p:txBody>
      </p:sp>
      <p:sp>
        <p:nvSpPr>
          <p:cNvPr id="186" name="Rectangle 14"/>
          <p:cNvSpPr/>
          <p:nvPr/>
        </p:nvSpPr>
        <p:spPr>
          <a:xfrm>
            <a:off x="5994360" y="3602520"/>
            <a:ext cx="720000" cy="72000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4400" spc="-1" strike="noStrike">
                <a:solidFill>
                  <a:srgbClr val="c00000"/>
                </a:solidFill>
                <a:latin typeface="Aptos"/>
                <a:ea typeface="DejaVu Sans"/>
              </a:rPr>
              <a:t>D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187" name="Rectangle 15"/>
          <p:cNvSpPr/>
          <p:nvPr/>
        </p:nvSpPr>
        <p:spPr>
          <a:xfrm>
            <a:off x="6715440" y="3602520"/>
            <a:ext cx="720000" cy="72000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4400" spc="-1" strike="noStrike">
                <a:solidFill>
                  <a:srgbClr val="0070c0"/>
                </a:solidFill>
                <a:latin typeface="Aptos"/>
                <a:ea typeface="DejaVu Sans"/>
              </a:rPr>
              <a:t>U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188" name="Rectangle 16"/>
          <p:cNvSpPr/>
          <p:nvPr/>
        </p:nvSpPr>
        <p:spPr>
          <a:xfrm>
            <a:off x="5995080" y="4322520"/>
            <a:ext cx="720000" cy="129204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1</a:t>
            </a: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1</a:t>
            </a:r>
            <a:endParaRPr b="0" lang="fr-FR" sz="1950" spc="-1" strike="noStrike">
              <a:latin typeface="Arial"/>
            </a:endParaRPr>
          </a:p>
        </p:txBody>
      </p:sp>
      <p:sp>
        <p:nvSpPr>
          <p:cNvPr id="189" name="Rectangle 17"/>
          <p:cNvSpPr/>
          <p:nvPr/>
        </p:nvSpPr>
        <p:spPr>
          <a:xfrm>
            <a:off x="6715080" y="4322520"/>
            <a:ext cx="719640" cy="129204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5 </a:t>
            </a: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2</a:t>
            </a:r>
            <a:endParaRPr b="0" lang="fr-FR" sz="1950" spc="-1" strike="noStrike">
              <a:latin typeface="Arial"/>
            </a:endParaRPr>
          </a:p>
        </p:txBody>
      </p:sp>
      <p:sp>
        <p:nvSpPr>
          <p:cNvPr id="190" name="Rectangle 18"/>
          <p:cNvSpPr/>
          <p:nvPr/>
        </p:nvSpPr>
        <p:spPr>
          <a:xfrm>
            <a:off x="7435440" y="3602520"/>
            <a:ext cx="720000" cy="72000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29160" tIns="45000" bIns="45000" anchor="t">
            <a:noAutofit/>
          </a:bodyPr>
          <a:p>
            <a:pPr algn="ctr">
              <a:lnSpc>
                <a:spcPct val="100000"/>
              </a:lnSpc>
            </a:pPr>
            <a:r>
              <a:rPr b="1" lang="fr-FR" sz="1050" spc="-1" strike="noStrike">
                <a:solidFill>
                  <a:srgbClr val="747474"/>
                </a:solidFill>
                <a:latin typeface="Aptos"/>
                <a:ea typeface="DejaVu Sans"/>
              </a:rPr>
              <a:t>dixièmes</a:t>
            </a:r>
            <a:endParaRPr b="0" lang="fr-FR" sz="1050" spc="-1" strike="noStrike">
              <a:latin typeface="Arial"/>
            </a:endParaRPr>
          </a:p>
        </p:txBody>
      </p:sp>
      <p:sp>
        <p:nvSpPr>
          <p:cNvPr id="191" name="Rectangle 19"/>
          <p:cNvSpPr/>
          <p:nvPr/>
        </p:nvSpPr>
        <p:spPr>
          <a:xfrm>
            <a:off x="8149320" y="3606480"/>
            <a:ext cx="792000" cy="72000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29160" tIns="45000" bIns="45000" anchor="t">
            <a:noAutofit/>
          </a:bodyPr>
          <a:p>
            <a:pPr algn="ctr">
              <a:lnSpc>
                <a:spcPct val="100000"/>
              </a:lnSpc>
            </a:pPr>
            <a:r>
              <a:rPr b="1" lang="fr-FR" sz="1050" spc="-1" strike="noStrike">
                <a:solidFill>
                  <a:srgbClr val="747474"/>
                </a:solidFill>
                <a:latin typeface="Aptos"/>
                <a:ea typeface="DejaVu Sans"/>
              </a:rPr>
              <a:t>centièmes</a:t>
            </a:r>
            <a:endParaRPr b="0" lang="fr-FR" sz="1050" spc="-1" strike="noStrike">
              <a:latin typeface="Arial"/>
            </a:endParaRPr>
          </a:p>
        </p:txBody>
      </p:sp>
      <p:sp>
        <p:nvSpPr>
          <p:cNvPr id="192" name="Rectangle 20"/>
          <p:cNvSpPr/>
          <p:nvPr/>
        </p:nvSpPr>
        <p:spPr>
          <a:xfrm>
            <a:off x="7436160" y="4322520"/>
            <a:ext cx="720000" cy="129204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8</a:t>
            </a: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5 </a:t>
            </a:r>
            <a:endParaRPr b="0" lang="fr-FR" sz="1950" spc="-1" strike="noStrike">
              <a:latin typeface="Arial"/>
            </a:endParaRPr>
          </a:p>
        </p:txBody>
      </p:sp>
      <p:sp>
        <p:nvSpPr>
          <p:cNvPr id="193" name="ZoneTexte 40"/>
          <p:cNvSpPr/>
          <p:nvPr/>
        </p:nvSpPr>
        <p:spPr>
          <a:xfrm>
            <a:off x="7255440" y="4174200"/>
            <a:ext cx="69624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Aptos"/>
                <a:ea typeface="DejaVu Sans"/>
              </a:rPr>
              <a:t>,</a:t>
            </a:r>
            <a:endParaRPr b="0" lang="fr-FR" sz="48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94" name="ZoneTexte 41"/>
              <p:cNvSpPr txBox="1"/>
              <p:nvPr/>
            </p:nvSpPr>
            <p:spPr>
              <a:xfrm>
                <a:off x="7520760" y="3921840"/>
                <a:ext cx="551520" cy="37008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0,1</m:t>
                    </m:r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195" name="ZoneTexte 42"/>
              <p:cNvSpPr txBox="1"/>
              <p:nvPr/>
            </p:nvSpPr>
            <p:spPr>
              <a:xfrm>
                <a:off x="8156880" y="3906720"/>
                <a:ext cx="706680" cy="3697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0,01</m:t>
                    </m:r>
                  </m:oMath>
                </a14:m>
              </a:p>
            </p:txBody>
          </p:sp>
        </mc:Choice>
        <mc:Fallback/>
      </mc:AlternateContent>
      <p:sp>
        <p:nvSpPr>
          <p:cNvPr id="196" name="ZoneTexte 43"/>
          <p:cNvSpPr/>
          <p:nvPr/>
        </p:nvSpPr>
        <p:spPr>
          <a:xfrm>
            <a:off x="7254720" y="4753440"/>
            <a:ext cx="696240" cy="82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Aptos"/>
                <a:ea typeface="DejaVu Sans"/>
              </a:rPr>
              <a:t>,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197" name="Rectangle 21"/>
          <p:cNvSpPr/>
          <p:nvPr/>
        </p:nvSpPr>
        <p:spPr>
          <a:xfrm>
            <a:off x="8148600" y="4326480"/>
            <a:ext cx="791640" cy="129204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3</a:t>
            </a: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7</a:t>
            </a:r>
            <a:endParaRPr b="0" lang="fr-FR" sz="1950" spc="-1" strike="noStrike">
              <a:latin typeface="Arial"/>
            </a:endParaRPr>
          </a:p>
        </p:txBody>
      </p:sp>
      <p:sp>
        <p:nvSpPr>
          <p:cNvPr id="198" name="Rectangle 22"/>
          <p:cNvSpPr/>
          <p:nvPr/>
        </p:nvSpPr>
        <p:spPr>
          <a:xfrm>
            <a:off x="5275440" y="3602520"/>
            <a:ext cx="720000" cy="72000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4400" spc="-1" strike="noStrike">
                <a:solidFill>
                  <a:srgbClr val="06674c"/>
                </a:solidFill>
                <a:latin typeface="Aptos"/>
                <a:ea typeface="DejaVu Sans"/>
              </a:rPr>
              <a:t>C</a:t>
            </a:r>
            <a:endParaRPr b="0" lang="fr-FR" sz="4400" spc="-1" strike="noStrike">
              <a:solidFill>
                <a:srgbClr val="06674c"/>
              </a:solidFill>
              <a:latin typeface="Arial"/>
            </a:endParaRPr>
          </a:p>
        </p:txBody>
      </p:sp>
      <p:sp>
        <p:nvSpPr>
          <p:cNvPr id="199" name="Rectangle 23"/>
          <p:cNvSpPr/>
          <p:nvPr/>
        </p:nvSpPr>
        <p:spPr>
          <a:xfrm>
            <a:off x="5276520" y="4322520"/>
            <a:ext cx="719640" cy="129204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 </a:t>
            </a:r>
            <a:endParaRPr b="0" lang="fr-FR" sz="1950" spc="-1" strike="noStrike">
              <a:latin typeface="Arial"/>
            </a:endParaRPr>
          </a:p>
        </p:txBody>
      </p:sp>
      <p:sp>
        <p:nvSpPr>
          <p:cNvPr id="200" name=""/>
          <p:cNvSpPr/>
          <p:nvPr/>
        </p:nvSpPr>
        <p:spPr>
          <a:xfrm>
            <a:off x="4677840" y="5618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01" name=""/>
          <p:cNvSpPr/>
          <p:nvPr/>
        </p:nvSpPr>
        <p:spPr>
          <a:xfrm>
            <a:off x="4482000" y="5645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02" name="ZoneTexte 44"/>
          <p:cNvSpPr/>
          <p:nvPr/>
        </p:nvSpPr>
        <p:spPr>
          <a:xfrm>
            <a:off x="7560000" y="5760000"/>
            <a:ext cx="42768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4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203" name="ZoneTexte 45"/>
          <p:cNvSpPr/>
          <p:nvPr/>
        </p:nvSpPr>
        <p:spPr>
          <a:xfrm>
            <a:off x="7200000" y="5760000"/>
            <a:ext cx="42768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 </a:t>
            </a: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204" name="ZoneTexte 46"/>
          <p:cNvSpPr/>
          <p:nvPr/>
        </p:nvSpPr>
        <p:spPr>
          <a:xfrm>
            <a:off x="6840000" y="5760000"/>
            <a:ext cx="42768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8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205" name="ZoneTexte 47"/>
          <p:cNvSpPr/>
          <p:nvPr/>
        </p:nvSpPr>
        <p:spPr>
          <a:xfrm>
            <a:off x="8280000" y="5760000"/>
            <a:ext cx="42768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0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206" name="ZoneTexte 48"/>
          <p:cNvSpPr/>
          <p:nvPr/>
        </p:nvSpPr>
        <p:spPr>
          <a:xfrm>
            <a:off x="6120000" y="5760000"/>
            <a:ext cx="42768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2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207" name="ZoneTexte 50"/>
          <p:cNvSpPr/>
          <p:nvPr/>
        </p:nvSpPr>
        <p:spPr>
          <a:xfrm>
            <a:off x="7656120" y="909000"/>
            <a:ext cx="1343880" cy="5778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ff0000"/>
                </a:solidFill>
                <a:latin typeface="Calibri"/>
                <a:ea typeface="DejaVu Sans"/>
              </a:rPr>
              <a:t>28,4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208" name="" descr=""/>
          <p:cNvPicPr/>
          <p:nvPr/>
        </p:nvPicPr>
        <p:blipFill>
          <a:blip r:embed="rId1"/>
          <a:stretch/>
        </p:blipFill>
        <p:spPr>
          <a:xfrm>
            <a:off x="360000" y="900000"/>
            <a:ext cx="3926160" cy="5536800"/>
          </a:xfrm>
          <a:prstGeom prst="rect">
            <a:avLst/>
          </a:prstGeom>
          <a:ln w="0">
            <a:noFill/>
          </a:ln>
        </p:spPr>
      </p:pic>
      <p:sp>
        <p:nvSpPr>
          <p:cNvPr id="209" name=""/>
          <p:cNvSpPr/>
          <p:nvPr/>
        </p:nvSpPr>
        <p:spPr>
          <a:xfrm>
            <a:off x="3384000" y="324000"/>
            <a:ext cx="1078560" cy="5385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10" name=""/>
          <p:cNvSpPr/>
          <p:nvPr/>
        </p:nvSpPr>
        <p:spPr>
          <a:xfrm>
            <a:off x="7871760" y="33264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11" name="ZoneTexte 49"/>
          <p:cNvSpPr/>
          <p:nvPr/>
        </p:nvSpPr>
        <p:spPr>
          <a:xfrm>
            <a:off x="7587720" y="4320000"/>
            <a:ext cx="152280" cy="27216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1200" spc="-1" strike="noStrike">
                <a:latin typeface="Calibri"/>
                <a:ea typeface="DejaVu Sans"/>
              </a:rPr>
              <a:t>1</a:t>
            </a:r>
            <a:endParaRPr b="1" lang="fr-FR" sz="1200" spc="-1" strike="noStrike">
              <a:latin typeface="Arial"/>
            </a:endParaRPr>
          </a:p>
        </p:txBody>
      </p:sp>
      <p:sp>
        <p:nvSpPr>
          <p:cNvPr id="212" name="ZoneTexte 70"/>
          <p:cNvSpPr/>
          <p:nvPr/>
        </p:nvSpPr>
        <p:spPr>
          <a:xfrm>
            <a:off x="6923160" y="4322520"/>
            <a:ext cx="332280" cy="27216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1200" spc="-1" strike="noStrike">
                <a:latin typeface="Calibri"/>
                <a:ea typeface="DejaVu Sans"/>
              </a:rPr>
              <a:t>1</a:t>
            </a:r>
            <a:endParaRPr b="1" lang="fr-FR" sz="1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59" dur="indefinite" restart="never" nodeType="tmRoot">
          <p:childTnLst>
            <p:seq>
              <p:cTn id="160" dur="indefinite" nodeType="mainSeq">
                <p:childTnLst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1/6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14" name=""/>
          <p:cNvSpPr/>
          <p:nvPr/>
        </p:nvSpPr>
        <p:spPr>
          <a:xfrm>
            <a:off x="3384000" y="324000"/>
            <a:ext cx="1078560" cy="5385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15" name=""/>
          <p:cNvSpPr/>
          <p:nvPr/>
        </p:nvSpPr>
        <p:spPr>
          <a:xfrm>
            <a:off x="7871760" y="33264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16" name=""/>
          <p:cNvSpPr/>
          <p:nvPr/>
        </p:nvSpPr>
        <p:spPr>
          <a:xfrm flipV="1">
            <a:off x="45021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17" name="ZoneTexte 51"/>
          <p:cNvSpPr/>
          <p:nvPr/>
        </p:nvSpPr>
        <p:spPr>
          <a:xfrm>
            <a:off x="4671000" y="1809000"/>
            <a:ext cx="456624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Estimation :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218" name="ZoneTexte 52"/>
          <p:cNvSpPr/>
          <p:nvPr/>
        </p:nvSpPr>
        <p:spPr>
          <a:xfrm>
            <a:off x="4680000" y="900000"/>
            <a:ext cx="469548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92,25 – 35,72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19" name="ZoneTexte 55"/>
          <p:cNvSpPr/>
          <p:nvPr/>
        </p:nvSpPr>
        <p:spPr>
          <a:xfrm>
            <a:off x="4793400" y="2540160"/>
            <a:ext cx="312660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92 – 36 = …</a:t>
            </a:r>
            <a:endParaRPr b="0" lang="fr-FR" sz="4000" spc="-1" strike="noStrike">
              <a:latin typeface="Arial"/>
            </a:endParaRPr>
          </a:p>
        </p:txBody>
      </p:sp>
      <p:pic>
        <p:nvPicPr>
          <p:cNvPr id="220" name="" descr=""/>
          <p:cNvPicPr/>
          <p:nvPr/>
        </p:nvPicPr>
        <p:blipFill>
          <a:blip r:embed="rId1"/>
          <a:stretch/>
        </p:blipFill>
        <p:spPr>
          <a:xfrm>
            <a:off x="360000" y="900000"/>
            <a:ext cx="3926160" cy="55368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33" dur="indefinite" restart="never" nodeType="tmRoot">
          <p:childTnLst>
            <p:seq>
              <p:cTn id="234" dur="indefinite" nodeType="mainSeq">
                <p:childTnLst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1/6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22" name=""/>
          <p:cNvSpPr/>
          <p:nvPr/>
        </p:nvSpPr>
        <p:spPr>
          <a:xfrm flipV="1">
            <a:off x="450252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23" name="ZoneTexte 56"/>
          <p:cNvSpPr/>
          <p:nvPr/>
        </p:nvSpPr>
        <p:spPr>
          <a:xfrm>
            <a:off x="4671000" y="909000"/>
            <a:ext cx="378900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92,25 – 35,72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24" name="ZoneTexte 57"/>
          <p:cNvSpPr/>
          <p:nvPr/>
        </p:nvSpPr>
        <p:spPr>
          <a:xfrm>
            <a:off x="4671000" y="1809000"/>
            <a:ext cx="456624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92 – 36 = …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225" name="ZoneTexte 58"/>
          <p:cNvSpPr/>
          <p:nvPr/>
        </p:nvSpPr>
        <p:spPr>
          <a:xfrm>
            <a:off x="6687720" y="1809000"/>
            <a:ext cx="105228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56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226" name="Rectangle 24"/>
          <p:cNvSpPr/>
          <p:nvPr/>
        </p:nvSpPr>
        <p:spPr>
          <a:xfrm>
            <a:off x="4735440" y="4322520"/>
            <a:ext cx="540000" cy="129096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 </a:t>
            </a: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-</a:t>
            </a:r>
            <a:endParaRPr b="0" lang="fr-FR" sz="1950" spc="-1" strike="noStrike">
              <a:latin typeface="Arial"/>
            </a:endParaRPr>
          </a:p>
        </p:txBody>
      </p:sp>
      <p:sp>
        <p:nvSpPr>
          <p:cNvPr id="227" name="Rectangle 25"/>
          <p:cNvSpPr/>
          <p:nvPr/>
        </p:nvSpPr>
        <p:spPr>
          <a:xfrm>
            <a:off x="5994360" y="3602520"/>
            <a:ext cx="720000" cy="72000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4400" spc="-1" strike="noStrike">
                <a:solidFill>
                  <a:srgbClr val="c00000"/>
                </a:solidFill>
                <a:latin typeface="Aptos"/>
                <a:ea typeface="DejaVu Sans"/>
              </a:rPr>
              <a:t>D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228" name="Rectangle 26"/>
          <p:cNvSpPr/>
          <p:nvPr/>
        </p:nvSpPr>
        <p:spPr>
          <a:xfrm>
            <a:off x="6715440" y="3602520"/>
            <a:ext cx="720000" cy="72000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4400" spc="-1" strike="noStrike">
                <a:solidFill>
                  <a:srgbClr val="0070c0"/>
                </a:solidFill>
                <a:latin typeface="Aptos"/>
                <a:ea typeface="DejaVu Sans"/>
              </a:rPr>
              <a:t>U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229" name="Rectangle 27"/>
          <p:cNvSpPr/>
          <p:nvPr/>
        </p:nvSpPr>
        <p:spPr>
          <a:xfrm>
            <a:off x="5995080" y="4322520"/>
            <a:ext cx="720000" cy="129204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9</a:t>
            </a: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3</a:t>
            </a:r>
            <a:endParaRPr b="0" lang="fr-FR" sz="1950" spc="-1" strike="noStrike">
              <a:latin typeface="Arial"/>
            </a:endParaRPr>
          </a:p>
        </p:txBody>
      </p:sp>
      <p:sp>
        <p:nvSpPr>
          <p:cNvPr id="230" name="Rectangle 28"/>
          <p:cNvSpPr/>
          <p:nvPr/>
        </p:nvSpPr>
        <p:spPr>
          <a:xfrm>
            <a:off x="6715080" y="4322520"/>
            <a:ext cx="719640" cy="129204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2 </a:t>
            </a: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5</a:t>
            </a:r>
            <a:endParaRPr b="0" lang="fr-FR" sz="1950" spc="-1" strike="noStrike">
              <a:latin typeface="Arial"/>
            </a:endParaRPr>
          </a:p>
        </p:txBody>
      </p:sp>
      <p:sp>
        <p:nvSpPr>
          <p:cNvPr id="231" name="Rectangle 29"/>
          <p:cNvSpPr/>
          <p:nvPr/>
        </p:nvSpPr>
        <p:spPr>
          <a:xfrm>
            <a:off x="7435440" y="3602520"/>
            <a:ext cx="720000" cy="72000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29160" tIns="45000" bIns="45000" anchor="t">
            <a:noAutofit/>
          </a:bodyPr>
          <a:p>
            <a:pPr algn="ctr">
              <a:lnSpc>
                <a:spcPct val="100000"/>
              </a:lnSpc>
            </a:pPr>
            <a:r>
              <a:rPr b="1" lang="fr-FR" sz="1050" spc="-1" strike="noStrike">
                <a:solidFill>
                  <a:srgbClr val="747474"/>
                </a:solidFill>
                <a:latin typeface="Aptos"/>
                <a:ea typeface="DejaVu Sans"/>
              </a:rPr>
              <a:t>dixièmes</a:t>
            </a:r>
            <a:endParaRPr b="0" lang="fr-FR" sz="1050" spc="-1" strike="noStrike">
              <a:latin typeface="Arial"/>
            </a:endParaRPr>
          </a:p>
        </p:txBody>
      </p:sp>
      <p:sp>
        <p:nvSpPr>
          <p:cNvPr id="232" name="Rectangle 30"/>
          <p:cNvSpPr/>
          <p:nvPr/>
        </p:nvSpPr>
        <p:spPr>
          <a:xfrm>
            <a:off x="8149320" y="3606480"/>
            <a:ext cx="792000" cy="72000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29160" tIns="45000" bIns="45000" anchor="t">
            <a:noAutofit/>
          </a:bodyPr>
          <a:p>
            <a:pPr algn="ctr">
              <a:lnSpc>
                <a:spcPct val="100000"/>
              </a:lnSpc>
            </a:pPr>
            <a:r>
              <a:rPr b="1" lang="fr-FR" sz="1050" spc="-1" strike="noStrike">
                <a:solidFill>
                  <a:srgbClr val="747474"/>
                </a:solidFill>
                <a:latin typeface="Aptos"/>
                <a:ea typeface="DejaVu Sans"/>
              </a:rPr>
              <a:t>centièmes</a:t>
            </a:r>
            <a:endParaRPr b="0" lang="fr-FR" sz="1050" spc="-1" strike="noStrike">
              <a:latin typeface="Arial"/>
            </a:endParaRPr>
          </a:p>
        </p:txBody>
      </p:sp>
      <p:sp>
        <p:nvSpPr>
          <p:cNvPr id="233" name="Rectangle 31"/>
          <p:cNvSpPr/>
          <p:nvPr/>
        </p:nvSpPr>
        <p:spPr>
          <a:xfrm>
            <a:off x="7436160" y="4322520"/>
            <a:ext cx="720000" cy="129204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2</a:t>
            </a: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7 </a:t>
            </a:r>
            <a:endParaRPr b="0" lang="fr-FR" sz="1950" spc="-1" strike="noStrike">
              <a:latin typeface="Arial"/>
            </a:endParaRPr>
          </a:p>
        </p:txBody>
      </p:sp>
      <p:sp>
        <p:nvSpPr>
          <p:cNvPr id="234" name="ZoneTexte 59"/>
          <p:cNvSpPr/>
          <p:nvPr/>
        </p:nvSpPr>
        <p:spPr>
          <a:xfrm>
            <a:off x="7255440" y="4174200"/>
            <a:ext cx="69624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Aptos"/>
                <a:ea typeface="DejaVu Sans"/>
              </a:rPr>
              <a:t>,</a:t>
            </a:r>
            <a:endParaRPr b="0" lang="fr-FR" sz="48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235" name="ZoneTexte 60"/>
              <p:cNvSpPr txBox="1"/>
              <p:nvPr/>
            </p:nvSpPr>
            <p:spPr>
              <a:xfrm>
                <a:off x="7520760" y="3921840"/>
                <a:ext cx="551520" cy="37008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0,1</m:t>
                    </m:r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36" name="ZoneTexte 61"/>
              <p:cNvSpPr txBox="1"/>
              <p:nvPr/>
            </p:nvSpPr>
            <p:spPr>
              <a:xfrm>
                <a:off x="8156880" y="3906720"/>
                <a:ext cx="706680" cy="3697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0,01</m:t>
                    </m:r>
                  </m:oMath>
                </a14:m>
              </a:p>
            </p:txBody>
          </p:sp>
        </mc:Choice>
        <mc:Fallback/>
      </mc:AlternateContent>
      <p:sp>
        <p:nvSpPr>
          <p:cNvPr id="237" name="ZoneTexte 62"/>
          <p:cNvSpPr/>
          <p:nvPr/>
        </p:nvSpPr>
        <p:spPr>
          <a:xfrm>
            <a:off x="7254720" y="4753440"/>
            <a:ext cx="696240" cy="82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Aptos"/>
                <a:ea typeface="DejaVu Sans"/>
              </a:rPr>
              <a:t>,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238" name="Rectangle 32"/>
          <p:cNvSpPr/>
          <p:nvPr/>
        </p:nvSpPr>
        <p:spPr>
          <a:xfrm>
            <a:off x="8148600" y="4326480"/>
            <a:ext cx="791640" cy="129204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5</a:t>
            </a: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 </a:t>
            </a: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2</a:t>
            </a:r>
            <a:endParaRPr b="0" lang="fr-FR" sz="1950" spc="-1" strike="noStrike">
              <a:latin typeface="Arial"/>
            </a:endParaRPr>
          </a:p>
        </p:txBody>
      </p:sp>
      <p:sp>
        <p:nvSpPr>
          <p:cNvPr id="239" name="Rectangle 33"/>
          <p:cNvSpPr/>
          <p:nvPr/>
        </p:nvSpPr>
        <p:spPr>
          <a:xfrm>
            <a:off x="5275440" y="3602520"/>
            <a:ext cx="720000" cy="72000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4400" spc="-1" strike="noStrike">
                <a:solidFill>
                  <a:srgbClr val="06674c"/>
                </a:solidFill>
                <a:latin typeface="Aptos"/>
                <a:ea typeface="DejaVu Sans"/>
              </a:rPr>
              <a:t>C</a:t>
            </a:r>
            <a:endParaRPr b="0" lang="fr-FR" sz="4400" spc="-1" strike="noStrike">
              <a:solidFill>
                <a:srgbClr val="06674c"/>
              </a:solidFill>
              <a:latin typeface="Arial"/>
            </a:endParaRPr>
          </a:p>
        </p:txBody>
      </p:sp>
      <p:sp>
        <p:nvSpPr>
          <p:cNvPr id="240" name="Rectangle 34"/>
          <p:cNvSpPr/>
          <p:nvPr/>
        </p:nvSpPr>
        <p:spPr>
          <a:xfrm>
            <a:off x="5276520" y="4322520"/>
            <a:ext cx="719640" cy="1292040"/>
          </a:xfrm>
          <a:prstGeom prst="rect">
            <a:avLst/>
          </a:prstGeom>
          <a:solidFill>
            <a:schemeClr val="bg1"/>
          </a:solidFill>
          <a:ln>
            <a:solidFill>
              <a:srgbClr val="7474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</a:t>
            </a: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9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1950" spc="-1" strike="noStrike">
                <a:solidFill>
                  <a:srgbClr val="000000"/>
                </a:solidFill>
                <a:latin typeface="Aptos"/>
                <a:ea typeface="DejaVu Sans"/>
              </a:rPr>
              <a:t>   </a:t>
            </a:r>
            <a:endParaRPr b="0" lang="fr-FR" sz="1950" spc="-1" strike="noStrike">
              <a:latin typeface="Arial"/>
            </a:endParaRPr>
          </a:p>
        </p:txBody>
      </p:sp>
      <p:sp>
        <p:nvSpPr>
          <p:cNvPr id="241" name=""/>
          <p:cNvSpPr/>
          <p:nvPr/>
        </p:nvSpPr>
        <p:spPr>
          <a:xfrm>
            <a:off x="4677840" y="5618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42" name=""/>
          <p:cNvSpPr/>
          <p:nvPr/>
        </p:nvSpPr>
        <p:spPr>
          <a:xfrm>
            <a:off x="4482000" y="5645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43" name="ZoneTexte 63"/>
          <p:cNvSpPr/>
          <p:nvPr/>
        </p:nvSpPr>
        <p:spPr>
          <a:xfrm>
            <a:off x="7560000" y="5760000"/>
            <a:ext cx="42768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5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244" name="ZoneTexte 64"/>
          <p:cNvSpPr/>
          <p:nvPr/>
        </p:nvSpPr>
        <p:spPr>
          <a:xfrm>
            <a:off x="7200000" y="5760000"/>
            <a:ext cx="42768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 </a:t>
            </a: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245" name="ZoneTexte 65"/>
          <p:cNvSpPr/>
          <p:nvPr/>
        </p:nvSpPr>
        <p:spPr>
          <a:xfrm>
            <a:off x="6840000" y="5760000"/>
            <a:ext cx="42768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6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246" name="ZoneTexte 66"/>
          <p:cNvSpPr/>
          <p:nvPr/>
        </p:nvSpPr>
        <p:spPr>
          <a:xfrm>
            <a:off x="8280000" y="5760000"/>
            <a:ext cx="42768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3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247" name="ZoneTexte 67"/>
          <p:cNvSpPr/>
          <p:nvPr/>
        </p:nvSpPr>
        <p:spPr>
          <a:xfrm>
            <a:off x="6120000" y="5760000"/>
            <a:ext cx="42768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5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248" name="ZoneTexte 69"/>
          <p:cNvSpPr/>
          <p:nvPr/>
        </p:nvSpPr>
        <p:spPr>
          <a:xfrm>
            <a:off x="7656120" y="900000"/>
            <a:ext cx="1343880" cy="5778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ff0000"/>
                </a:solidFill>
                <a:latin typeface="Calibri"/>
                <a:ea typeface="DejaVu Sans"/>
              </a:rPr>
              <a:t>56,53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249" name="" descr=""/>
          <p:cNvPicPr/>
          <p:nvPr/>
        </p:nvPicPr>
        <p:blipFill>
          <a:blip r:embed="rId1"/>
          <a:stretch/>
        </p:blipFill>
        <p:spPr>
          <a:xfrm>
            <a:off x="360000" y="900000"/>
            <a:ext cx="3926160" cy="5536800"/>
          </a:xfrm>
          <a:prstGeom prst="rect">
            <a:avLst/>
          </a:prstGeom>
          <a:ln w="0">
            <a:noFill/>
          </a:ln>
        </p:spPr>
      </p:pic>
      <p:sp>
        <p:nvSpPr>
          <p:cNvPr id="250" name=""/>
          <p:cNvSpPr/>
          <p:nvPr/>
        </p:nvSpPr>
        <p:spPr>
          <a:xfrm>
            <a:off x="3384000" y="324000"/>
            <a:ext cx="1078560" cy="5385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51" name=""/>
          <p:cNvSpPr/>
          <p:nvPr/>
        </p:nvSpPr>
        <p:spPr>
          <a:xfrm>
            <a:off x="7871760" y="33264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52" name="ZoneTexte 71"/>
          <p:cNvSpPr/>
          <p:nvPr/>
        </p:nvSpPr>
        <p:spPr>
          <a:xfrm>
            <a:off x="7560000" y="4587840"/>
            <a:ext cx="152280" cy="27216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1200" spc="-1" strike="noStrike">
                <a:latin typeface="Calibri"/>
                <a:ea typeface="DejaVu Sans"/>
              </a:rPr>
              <a:t>1</a:t>
            </a:r>
            <a:endParaRPr b="1" lang="fr-FR" sz="1200" spc="-1" strike="noStrike">
              <a:latin typeface="Arial"/>
            </a:endParaRPr>
          </a:p>
        </p:txBody>
      </p:sp>
      <p:sp>
        <p:nvSpPr>
          <p:cNvPr id="253" name="ZoneTexte 72"/>
          <p:cNvSpPr/>
          <p:nvPr/>
        </p:nvSpPr>
        <p:spPr>
          <a:xfrm>
            <a:off x="6785280" y="5373000"/>
            <a:ext cx="414720" cy="2728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1200" spc="-1" strike="noStrike">
                <a:latin typeface="Calibri"/>
                <a:ea typeface="DejaVu Sans"/>
              </a:rPr>
              <a:t>+ 1</a:t>
            </a:r>
            <a:endParaRPr b="1" lang="fr-FR" sz="1200" spc="-1" strike="noStrike">
              <a:latin typeface="Arial"/>
            </a:endParaRPr>
          </a:p>
        </p:txBody>
      </p:sp>
      <p:sp>
        <p:nvSpPr>
          <p:cNvPr id="254" name="ZoneTexte 73"/>
          <p:cNvSpPr/>
          <p:nvPr/>
        </p:nvSpPr>
        <p:spPr>
          <a:xfrm>
            <a:off x="6065280" y="5373000"/>
            <a:ext cx="414720" cy="2728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1200" spc="-1" strike="noStrike">
                <a:latin typeface="Calibri"/>
                <a:ea typeface="DejaVu Sans"/>
              </a:rPr>
              <a:t>+ 1</a:t>
            </a:r>
            <a:endParaRPr b="1" lang="fr-FR" sz="1200" spc="-1" strike="noStrike">
              <a:latin typeface="Arial"/>
            </a:endParaRPr>
          </a:p>
        </p:txBody>
      </p:sp>
      <p:sp>
        <p:nvSpPr>
          <p:cNvPr id="255" name="ZoneTexte 74"/>
          <p:cNvSpPr/>
          <p:nvPr/>
        </p:nvSpPr>
        <p:spPr>
          <a:xfrm>
            <a:off x="6840000" y="4587840"/>
            <a:ext cx="152280" cy="27216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1200" spc="-1" strike="noStrike">
                <a:latin typeface="Calibri"/>
                <a:ea typeface="DejaVu Sans"/>
              </a:rPr>
              <a:t>1</a:t>
            </a:r>
            <a:endParaRPr b="1" lang="fr-FR" sz="1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39" dur="indefinite" restart="never" nodeType="tmRoot">
          <p:childTnLst>
            <p:seq>
              <p:cTn id="240" dur="indefinite" nodeType="mainSeq">
                <p:childTnLst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9" fill="hold">
                      <p:stCondLst>
                        <p:cond delay="indefinite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3" fill="hold">
                      <p:stCondLst>
                        <p:cond delay="indefinite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7" fill="hold">
                      <p:stCondLst>
                        <p:cond delay="indefinite"/>
                      </p:stCondLst>
                      <p:childTnLst>
                        <p:par>
                          <p:cTn id="318" fill="hold">
                            <p:stCondLst>
                              <p:cond delay="0"/>
                            </p:stCondLst>
                            <p:childTnLst>
                              <p:par>
                                <p:cTn id="31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93</TotalTime>
  <Application>LibreOffice/7.4.1.2$Windows_X86_64 LibreOffice_project/3c58a8f3a960df8bc8fd77b461821e42c061c5f0</Application>
  <AppVersion>15.0000</AppVersion>
  <Words>312</Words>
  <Paragraphs>105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2026-04-01T13:54:58Z</dcterms:modified>
  <cp:revision>90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13</vt:i4>
  </property>
</Properties>
</file>